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wmf" ContentType="image/x-wmf"/>
  <Override PartName="/ppt/media/image23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8.png" ContentType="image/png"/>
  <Override PartName="/ppt/media/image22.png" ContentType="image/png"/>
  <Override PartName="/ppt/media/image17.gif" ContentType="image/gif"/>
  <Override PartName="/ppt/media/image16.jpeg" ContentType="image/jpeg"/>
  <Override PartName="/ppt/media/image39.gif" ContentType="image/gif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2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gif" ContentType="image/gif"/>
  <Override PartName="/ppt/media/image40.png" ContentType="image/png"/>
  <Override PartName="/ppt/media/image30.png" ContentType="image/png"/>
  <Override PartName="/ppt/media/image38.jpeg" ContentType="image/jpe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jpeg" ContentType="image/jpeg"/>
  <Override PartName="/ppt/media/image46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1.gif" ContentType="image/gif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7528FBB-8118-48F7-9947-F41AA443361C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14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0960" cy="360072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160" cy="420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0" y="10155240"/>
            <a:ext cx="326952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520" cy="125352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520" cy="125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43800" y="6840000"/>
            <a:ext cx="2529720" cy="5335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/ CNNs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900000" y="6840000"/>
            <a:ext cx="6473520" cy="5335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– Prof. André Hochuli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180000" y="6840000"/>
            <a:ext cx="533520" cy="53352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5.wmf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%20-%20Trick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03 – Deep Learning e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3520" cy="25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726120" y="1859400"/>
            <a:ext cx="7559280" cy="17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0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7920" cy="321696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59280" cy="425088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4" name="Text Box 3"/>
          <p:cNvSpPr/>
          <p:nvPr/>
        </p:nvSpPr>
        <p:spPr>
          <a:xfrm>
            <a:off x="496800" y="1510920"/>
            <a:ext cx="7559280" cy="177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8" name="Text Box 3"/>
          <p:cNvSpPr/>
          <p:nvPr/>
        </p:nvSpPr>
        <p:spPr>
          <a:xfrm>
            <a:off x="506880" y="1742040"/>
            <a:ext cx="7559280" cy="418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2160" y="3480480"/>
            <a:ext cx="93535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5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Picture 1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0320" cy="339768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6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897120" y="6886080"/>
            <a:ext cx="644076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9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514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RNA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9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29680" cy="232668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6680" cy="2998800"/>
          </a:xfrm>
          <a:prstGeom prst="rect">
            <a:avLst/>
          </a:prstGeom>
          <a:ln w="0">
            <a:noFill/>
          </a:ln>
        </p:spPr>
      </p:pic>
      <p:sp>
        <p:nvSpPr>
          <p:cNvPr id="162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4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2880" cy="142596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6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000" cy="1570680"/>
          </a:xfrm>
          <a:prstGeom prst="rect">
            <a:avLst/>
          </a:prstGeom>
          <a:ln w="0">
            <a:noFill/>
          </a:ln>
        </p:spPr>
      </p:pic>
      <p:sp>
        <p:nvSpPr>
          <p:cNvPr id="167" name="Retângulo 5"/>
          <p:cNvSpPr/>
          <p:nvPr/>
        </p:nvSpPr>
        <p:spPr>
          <a:xfrm>
            <a:off x="5941800" y="1591920"/>
            <a:ext cx="737280" cy="11872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60000" y="17503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1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4720" cy="355932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0000" cy="1570680"/>
          </a:xfrm>
          <a:prstGeom prst="rect">
            <a:avLst/>
          </a:prstGeom>
          <a:ln w="0">
            <a:noFill/>
          </a:ln>
        </p:spPr>
      </p:pic>
      <p:sp>
        <p:nvSpPr>
          <p:cNvPr id="174" name="Retângulo 5"/>
          <p:cNvSpPr/>
          <p:nvPr/>
        </p:nvSpPr>
        <p:spPr>
          <a:xfrm>
            <a:off x="6494400" y="1618560"/>
            <a:ext cx="737280" cy="11872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Box 3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178" name="Objeto 6"/>
          <p:cNvGraphicFramePr/>
          <p:nvPr/>
        </p:nvGraphicFramePr>
        <p:xfrm>
          <a:off x="1940400" y="3401280"/>
          <a:ext cx="6192720" cy="289080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179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2720" cy="2890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80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1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000" cy="1570680"/>
          </a:xfrm>
          <a:prstGeom prst="rect">
            <a:avLst/>
          </a:prstGeom>
          <a:ln w="0">
            <a:noFill/>
          </a:ln>
        </p:spPr>
      </p:pic>
      <p:sp>
        <p:nvSpPr>
          <p:cNvPr id="182" name="Retângulo 12"/>
          <p:cNvSpPr/>
          <p:nvPr/>
        </p:nvSpPr>
        <p:spPr>
          <a:xfrm>
            <a:off x="5941800" y="1591920"/>
            <a:ext cx="2636640" cy="14706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5" name="Text Box 3"/>
          <p:cNvSpPr/>
          <p:nvPr/>
        </p:nvSpPr>
        <p:spPr>
          <a:xfrm>
            <a:off x="360000" y="164772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6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3280" cy="1365120"/>
          </a:xfrm>
          <a:prstGeom prst="rect">
            <a:avLst/>
          </a:prstGeom>
          <a:ln w="0">
            <a:noFill/>
          </a:ln>
        </p:spPr>
      </p:pic>
      <p:sp>
        <p:nvSpPr>
          <p:cNvPr id="187" name="Retângulo 7"/>
          <p:cNvSpPr/>
          <p:nvPr/>
        </p:nvSpPr>
        <p:spPr>
          <a:xfrm>
            <a:off x="7389720" y="1647720"/>
            <a:ext cx="1325880" cy="13651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9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5640" cy="375012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Aumento de Dados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Transfer-Learning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944440" y="4303440"/>
            <a:ext cx="4826160" cy="235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1029960" y="3668760"/>
            <a:ext cx="3780000" cy="1938240"/>
          </a:xfrm>
          <a:prstGeom prst="rect">
            <a:avLst/>
          </a:prstGeom>
          <a:ln w="0">
            <a:noFill/>
          </a:ln>
        </p:spPr>
      </p:pic>
      <p:pic>
        <p:nvPicPr>
          <p:cNvPr id="193" name="Imagem 8" descr=""/>
          <p:cNvPicPr/>
          <p:nvPr/>
        </p:nvPicPr>
        <p:blipFill>
          <a:blip r:embed="rId2"/>
          <a:stretch/>
        </p:blipFill>
        <p:spPr>
          <a:xfrm>
            <a:off x="4494240" y="1541880"/>
            <a:ext cx="3833280" cy="1365120"/>
          </a:xfrm>
          <a:prstGeom prst="rect">
            <a:avLst/>
          </a:prstGeom>
          <a:ln w="0">
            <a:noFill/>
          </a:ln>
        </p:spPr>
      </p:pic>
      <p:sp>
        <p:nvSpPr>
          <p:cNvPr id="194" name="Retângulo 9"/>
          <p:cNvSpPr/>
          <p:nvPr/>
        </p:nvSpPr>
        <p:spPr>
          <a:xfrm flipH="1">
            <a:off x="7196760" y="1541880"/>
            <a:ext cx="1077480" cy="13651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4" descr="A pseudo-softmax function for hardware-based high speed image  classification | Scientific Reports"/>
          <p:cNvPicPr/>
          <p:nvPr/>
        </p:nvPicPr>
        <p:blipFill>
          <a:blip r:embed="rId3"/>
          <a:stretch/>
        </p:blipFill>
        <p:spPr>
          <a:xfrm>
            <a:off x="5483160" y="3679200"/>
            <a:ext cx="4050360" cy="1938240"/>
          </a:xfrm>
          <a:prstGeom prst="rect">
            <a:avLst/>
          </a:prstGeom>
          <a:ln w="0">
            <a:noFill/>
          </a:ln>
        </p:spPr>
      </p:pic>
      <p:sp>
        <p:nvSpPr>
          <p:cNvPr id="196" name="Text Box 3"/>
          <p:cNvSpPr/>
          <p:nvPr/>
        </p:nvSpPr>
        <p:spPr>
          <a:xfrm>
            <a:off x="360000" y="1636560"/>
            <a:ext cx="47934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7440" cy="460656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7503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2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0000" cy="893520"/>
          </a:xfrm>
          <a:prstGeom prst="rect">
            <a:avLst/>
          </a:prstGeom>
          <a:ln w="0">
            <a:noFill/>
          </a:ln>
        </p:spPr>
      </p:pic>
      <p:sp>
        <p:nvSpPr>
          <p:cNvPr id="203" name="Seta: para a Direita 6"/>
          <p:cNvSpPr/>
          <p:nvPr/>
        </p:nvSpPr>
        <p:spPr>
          <a:xfrm>
            <a:off x="1231920" y="4228200"/>
            <a:ext cx="8481600" cy="3315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7503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8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7440" cy="215604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360000" y="17503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3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0760" cy="201024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360000" y="17503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8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0200" cy="348228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3520" cy="320688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360000" y="16146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5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6280" cy="3626280"/>
          </a:xfrm>
          <a:prstGeom prst="rect">
            <a:avLst/>
          </a:prstGeom>
          <a:ln w="0"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512280" y="163836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60000" y="16146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450000" y="185148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62160" y="3480480"/>
            <a:ext cx="9353520" cy="75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Text Box 3"/>
          <p:cNvSpPr/>
          <p:nvPr/>
        </p:nvSpPr>
        <p:spPr>
          <a:xfrm>
            <a:off x="360000" y="163836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5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5440" cy="382068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10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3280" cy="1365120"/>
          </a:xfrm>
          <a:prstGeom prst="rect">
            <a:avLst/>
          </a:prstGeom>
          <a:ln w="0">
            <a:noFill/>
          </a:ln>
        </p:spPr>
      </p:pic>
      <p:sp>
        <p:nvSpPr>
          <p:cNvPr id="237" name="Retângulo 11"/>
          <p:cNvSpPr/>
          <p:nvPr/>
        </p:nvSpPr>
        <p:spPr>
          <a:xfrm flipH="1">
            <a:off x="6126480" y="1541880"/>
            <a:ext cx="3344760" cy="136512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1" name="Picture 2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69600" cy="426420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Text Box 3"/>
          <p:cNvSpPr/>
          <p:nvPr/>
        </p:nvSpPr>
        <p:spPr>
          <a:xfrm>
            <a:off x="360000" y="163836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1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Antes do “deep”…..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aixaDeTexto 1"/>
          <p:cNvSpPr/>
          <p:nvPr/>
        </p:nvSpPr>
        <p:spPr>
          <a:xfrm>
            <a:off x="200160" y="1689840"/>
            <a:ext cx="9514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Problema: Interpretar relações em altas dimensionalidades (i.e Imagens, Aúdios)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Solução: Descritores de características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Então, um modelo computacional aprende a representação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Interpretação humana é limitada a baixas dimensionalidades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5" name="Picture 8" descr=""/>
          <p:cNvPicPr/>
          <p:nvPr/>
        </p:nvPicPr>
        <p:blipFill>
          <a:blip r:embed="rId1"/>
          <a:stretch/>
        </p:blipFill>
        <p:spPr>
          <a:xfrm>
            <a:off x="2424600" y="4177440"/>
            <a:ext cx="4889520" cy="70272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9" descr=""/>
          <p:cNvPicPr/>
          <p:nvPr/>
        </p:nvPicPr>
        <p:blipFill>
          <a:blip r:embed="rId2"/>
          <a:stretch/>
        </p:blipFill>
        <p:spPr>
          <a:xfrm>
            <a:off x="914400" y="5357880"/>
            <a:ext cx="3192480" cy="127044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0" descr=""/>
          <p:cNvPicPr/>
          <p:nvPr/>
        </p:nvPicPr>
        <p:blipFill>
          <a:blip r:embed="rId3"/>
          <a:stretch/>
        </p:blipFill>
        <p:spPr>
          <a:xfrm>
            <a:off x="5410800" y="5919120"/>
            <a:ext cx="3117600" cy="92808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1" descr=""/>
          <p:cNvPicPr/>
          <p:nvPr/>
        </p:nvPicPr>
        <p:blipFill>
          <a:blip r:embed="rId4"/>
          <a:stretch/>
        </p:blipFill>
        <p:spPr>
          <a:xfrm>
            <a:off x="4836600" y="4881240"/>
            <a:ext cx="4611240" cy="102492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12"/>
          <p:cNvSpPr/>
          <p:nvPr/>
        </p:nvSpPr>
        <p:spPr>
          <a:xfrm>
            <a:off x="7608600" y="6886080"/>
            <a:ext cx="227952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3"/>
          <p:cNvSpPr/>
          <p:nvPr/>
        </p:nvSpPr>
        <p:spPr>
          <a:xfrm>
            <a:off x="897120" y="6886080"/>
            <a:ext cx="6441480" cy="3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7" name="Picture 2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240000" y="4140000"/>
            <a:ext cx="3780000" cy="283428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4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3880" cy="2248200"/>
          </a:xfrm>
          <a:prstGeom prst="rect">
            <a:avLst/>
          </a:prstGeom>
          <a:ln w="0">
            <a:noFill/>
          </a:ln>
        </p:spPr>
      </p:pic>
      <p:sp>
        <p:nvSpPr>
          <p:cNvPr id="249" name="Text Box 3"/>
          <p:cNvSpPr/>
          <p:nvPr/>
        </p:nvSpPr>
        <p:spPr>
          <a:xfrm>
            <a:off x="360000" y="1636560"/>
            <a:ext cx="47934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3" name="Picture 2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3400" cy="343440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6" descr="Data Augmentation | Papers With Code"/>
          <p:cNvPicPr/>
          <p:nvPr/>
        </p:nvPicPr>
        <p:blipFill>
          <a:blip r:embed="rId2"/>
          <a:srcRect l="0" t="0" r="-9500" b="0"/>
          <a:stretch/>
        </p:blipFill>
        <p:spPr>
          <a:xfrm>
            <a:off x="5580000" y="2098080"/>
            <a:ext cx="4139640" cy="3121920"/>
          </a:xfrm>
          <a:prstGeom prst="rect">
            <a:avLst/>
          </a:prstGeom>
          <a:ln w="0">
            <a:noFill/>
          </a:ln>
        </p:spPr>
      </p:pic>
      <p:sp>
        <p:nvSpPr>
          <p:cNvPr id="255" name="Text Box 3"/>
          <p:cNvSpPr/>
          <p:nvPr/>
        </p:nvSpPr>
        <p:spPr>
          <a:xfrm>
            <a:off x="360000" y="1636560"/>
            <a:ext cx="47934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0" name="Picture 4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8280" cy="4074120"/>
          </a:xfrm>
          <a:prstGeom prst="rect">
            <a:avLst/>
          </a:prstGeom>
          <a:ln w="0">
            <a:noFill/>
          </a:ln>
        </p:spPr>
      </p:pic>
      <p:sp>
        <p:nvSpPr>
          <p:cNvPr id="261" name="Text Box 3"/>
          <p:cNvSpPr/>
          <p:nvPr/>
        </p:nvSpPr>
        <p:spPr>
          <a:xfrm>
            <a:off x="360000" y="1636560"/>
            <a:ext cx="47934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4" name="Text Box 3"/>
          <p:cNvSpPr/>
          <p:nvPr/>
        </p:nvSpPr>
        <p:spPr>
          <a:xfrm>
            <a:off x="360000" y="1636560"/>
            <a:ext cx="824868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5" name="Imagem 8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3240" cy="412668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0" name="Text Box 3"/>
          <p:cNvSpPr/>
          <p:nvPr/>
        </p:nvSpPr>
        <p:spPr>
          <a:xfrm>
            <a:off x="360000" y="1636560"/>
            <a:ext cx="7079400" cy="23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Tradicional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60000" y="198000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Tradicional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3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8960" cy="1434240"/>
          </a:xfrm>
          <a:prstGeom prst="rect">
            <a:avLst/>
          </a:prstGeom>
          <a:ln w="0">
            <a:noFill/>
          </a:ln>
        </p:spPr>
      </p:pic>
      <p:pic>
        <p:nvPicPr>
          <p:cNvPr id="104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8960" cy="143424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8" name="Text Box 3"/>
          <p:cNvSpPr/>
          <p:nvPr/>
        </p:nvSpPr>
        <p:spPr>
          <a:xfrm>
            <a:off x="360000" y="189108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9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4120" cy="3911040"/>
          </a:xfrm>
          <a:prstGeom prst="rect">
            <a:avLst/>
          </a:prstGeom>
          <a:ln w="0"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" name="Text Box 3"/>
          <p:cNvSpPr/>
          <p:nvPr/>
        </p:nvSpPr>
        <p:spPr>
          <a:xfrm>
            <a:off x="360000" y="189108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4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7720" cy="290700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8" name="Text Box 3"/>
          <p:cNvSpPr/>
          <p:nvPr/>
        </p:nvSpPr>
        <p:spPr>
          <a:xfrm>
            <a:off x="360000" y="189108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7280" cy="175464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08960" cy="3283200"/>
          </a:xfrm>
          <a:prstGeom prst="rect">
            <a:avLst/>
          </a:prstGeom>
          <a:ln w="0">
            <a:noFill/>
          </a:ln>
        </p:spPr>
      </p:pic>
      <p:sp>
        <p:nvSpPr>
          <p:cNvPr id="121" name="Text Box 7"/>
          <p:cNvSpPr/>
          <p:nvPr/>
        </p:nvSpPr>
        <p:spPr>
          <a:xfrm>
            <a:off x="5175360" y="2453400"/>
            <a:ext cx="69732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2" name="Text Box 8"/>
          <p:cNvSpPr/>
          <p:nvPr/>
        </p:nvSpPr>
        <p:spPr>
          <a:xfrm>
            <a:off x="6291360" y="2464560"/>
            <a:ext cx="131328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3" name="Text Box 9"/>
          <p:cNvSpPr/>
          <p:nvPr/>
        </p:nvSpPr>
        <p:spPr>
          <a:xfrm>
            <a:off x="7713720" y="2418480"/>
            <a:ext cx="142596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27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5120" cy="2986560"/>
          </a:xfrm>
          <a:prstGeom prst="rect">
            <a:avLst/>
          </a:prstGeom>
          <a:ln w="0">
            <a:noFill/>
          </a:ln>
        </p:spPr>
      </p:pic>
      <p:sp>
        <p:nvSpPr>
          <p:cNvPr id="128" name="Text Box 3"/>
          <p:cNvSpPr/>
          <p:nvPr/>
        </p:nvSpPr>
        <p:spPr>
          <a:xfrm>
            <a:off x="360000" y="189108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60000" y="360000"/>
            <a:ext cx="9353520" cy="89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60000" y="1827720"/>
            <a:ext cx="917352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2" name="Text Box 3"/>
          <p:cNvSpPr/>
          <p:nvPr/>
        </p:nvSpPr>
        <p:spPr>
          <a:xfrm>
            <a:off x="360000" y="1891080"/>
            <a:ext cx="8315640" cy="454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 Box 3"/>
          <p:cNvSpPr/>
          <p:nvPr/>
        </p:nvSpPr>
        <p:spPr>
          <a:xfrm>
            <a:off x="1143720" y="1065960"/>
            <a:ext cx="8315640" cy="46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6040" cy="193392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3120" cy="17830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7240" cy="191808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7608600" y="6886080"/>
            <a:ext cx="2278800" cy="35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6128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2024-08-22T14:59:47Z</dcterms:modified>
  <cp:revision>161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